
<file path=[Content_Types].xml><?xml version="1.0" encoding="utf-8"?>
<Types xmlns="http://schemas.openxmlformats.org/package/2006/content-types">
  <Default Extension="jpeg" ContentType="image/jpeg"/>
  <Default Extension="jpe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handoutMasterIdLst>
    <p:handoutMasterId r:id="rId11"/>
  </p:handoutMasterIdLst>
  <p:sldIdLst>
    <p:sldId id="257" r:id="rId3"/>
    <p:sldId id="300" r:id="rId4"/>
    <p:sldId id="316" r:id="rId5"/>
    <p:sldId id="317" r:id="rId6"/>
    <p:sldId id="318" r:id="rId7"/>
    <p:sldId id="319" r:id="rId8"/>
    <p:sldId id="32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3529B2A-FC34-4280-98AF-996C89123731}">
          <p14:sldIdLst>
            <p14:sldId id="257"/>
            <p14:sldId id="300"/>
            <p14:sldId id="316"/>
            <p14:sldId id="317"/>
            <p14:sldId id="318"/>
            <p14:sldId id="319"/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BD1"/>
    <a:srgbClr val="60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96" autoAdjust="0"/>
    <p:restoredTop sz="94306" autoAdjust="0"/>
  </p:normalViewPr>
  <p:slideViewPr>
    <p:cSldViewPr>
      <p:cViewPr varScale="1">
        <p:scale>
          <a:sx n="84" d="100"/>
          <a:sy n="84" d="100"/>
        </p:scale>
        <p:origin x="1397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75" d="100"/>
          <a:sy n="75" d="100"/>
        </p:scale>
        <p:origin x="-2334" y="93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FA404-D583-4B09-9C51-A98C4F567B7D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6E706-2D8D-4B48-B83B-963736B9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93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E1078-DA41-443B-8253-81C6B09F9316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3C8CD-5FE8-4362-9D55-8D8ED065FC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015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Next Slide</a:t>
            </a:r>
          </a:p>
          <a:p>
            <a:endParaRPr lang="en-US" dirty="0"/>
          </a:p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BB159-63F1-4595-B81D-292D7CE24A6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528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6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694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6" y="274639"/>
            <a:ext cx="1581151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9"/>
            <a:ext cx="459263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855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36526" y="136526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4" y="2130426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4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7D4FEAC-4ADD-4B75-8D2E-2EE277F988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DA97B-5B96-433E-BB34-02D5CBF3E61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130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4ECED-390E-4E8A-A7AC-E778796B5C6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24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4" y="1600201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6" y="1600201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1A9C-64C0-470F-8B9D-EAA7EF10D95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56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B5C5B-EBFC-46B6-9563-49BEE1282F6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480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C3D07-16FB-446A-A001-1149E26CF16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5165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FAC77-C75C-4DC4-94C6-C52A84777C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631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987B6-FBCE-45ED-B266-067CDCC01DF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663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5ADCDB-8877-415B-AD76-A53EB513B18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618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96E49-B55A-4F80-A1E7-39AFDBE8C01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257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6" y="274639"/>
            <a:ext cx="205581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74639"/>
            <a:ext cx="6018212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2F16F-22EF-4C37-BFC2-B081776D535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5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649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9" y="1600201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90" y="1600201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160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92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96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87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26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199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4" y="274638"/>
            <a:ext cx="631666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9" y="1600201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AE1B7E1-F81B-4F0B-84E9-105F782FF33A}" type="datetimeFigureOut">
              <a:rPr lang="en-US" smtClean="0"/>
              <a:t>9/6/2019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F125D9E-9A10-4DA3-9CD7-8E3EDACC5554}" type="slidenum">
              <a:rPr lang="en-US" smtClean="0"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36526" y="136526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4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4" y="1600201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8878831-3DA1-4B8D-8980-D423CEADA181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9122" y="4953001"/>
            <a:ext cx="5430844" cy="1698625"/>
          </a:xfrm>
        </p:spPr>
        <p:txBody>
          <a:bodyPr>
            <a:noAutofit/>
          </a:bodyPr>
          <a:lstStyle/>
          <a:p>
            <a:pPr algn="ctr">
              <a:tabLst>
                <a:tab pos="3490913" algn="l"/>
              </a:tabLst>
            </a:pPr>
            <a:r>
              <a:rPr lang="en-US" sz="3600" b="1" dirty="0"/>
              <a:t>JOHN </a:t>
            </a:r>
            <a:r>
              <a:rPr lang="en-US" sz="3600" b="1" dirty="0" smtClean="0"/>
              <a:t>16:19-20</a:t>
            </a:r>
            <a:br>
              <a:rPr lang="en-US" sz="3600" b="1" dirty="0" smtClean="0"/>
            </a:br>
            <a:r>
              <a:rPr lang="en-US" sz="3600" b="1" dirty="0" smtClean="0"/>
              <a:t>August 14, 2019</a:t>
            </a:r>
            <a:r>
              <a:rPr lang="en-US" sz="3600" b="1" dirty="0"/>
              <a:t/>
            </a:r>
            <a:br>
              <a:rPr lang="en-US" sz="3600" b="1" dirty="0"/>
            </a:br>
            <a:endParaRPr lang="en-US" sz="36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720243"/>
            <a:ext cx="6061088" cy="425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64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https://apis.mail.yahoo.com/ws/v3/mailboxes/@.id==VjN-k6K59g9sCnPXNNah9Nlliu3L8vlD4xsOxPYknHxJsyR-aitQpH4y5apVvbhRdXNVC2q565EQb9Q_CLSwgSefAw/messages/@.id==AIBnxI9bLZ7FW9BQjQa2wBa0zmU/content/parts/@.id==4/thumbnail?appId=YMailNorr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914400"/>
            <a:ext cx="7086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4800" dirty="0" smtClean="0"/>
              <a:t>John </a:t>
            </a:r>
            <a:r>
              <a:rPr lang="x-none" sz="4800" dirty="0"/>
              <a:t>16:16</a:t>
            </a:r>
            <a:br>
              <a:rPr lang="x-none" sz="4800" dirty="0"/>
            </a:br>
            <a:r>
              <a:rPr lang="x-none" sz="4800" dirty="0"/>
              <a:t>A little while, and ye shall not see me: and again, a little while, and ye shall see me, because I go to the Father</a:t>
            </a:r>
            <a:r>
              <a:rPr lang="x-none" sz="4800" dirty="0" smtClean="0"/>
              <a:t>.</a:t>
            </a:r>
            <a:endParaRPr lang="en-US" sz="4800" dirty="0"/>
          </a:p>
          <a:p>
            <a:endParaRPr lang="en-US" sz="6000" dirty="0">
              <a:latin typeface="Eras Medium ITC" panose="020B06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36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https://apis.mail.yahoo.com/ws/v3/mailboxes/@.id==VjN-k6K59g9sCnPXNNah9Nlliu3L8vlD4xsOxPYknHxJsyR-aitQpH4y5apVvbhRdXNVC2q565EQb9Q_CLSwgSefAw/messages/@.id==AIBnxI9bLZ7FW9BQjQa2wBa0zmU/content/parts/@.id==4/thumbnail?appId=YMailNorr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7800" y="1219200"/>
            <a:ext cx="6477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/>
              <a:t>Jesus </a:t>
            </a:r>
            <a:r>
              <a:rPr lang="en-US" sz="6000" dirty="0"/>
              <a:t>knew their thoughts, and their “private” conversations.</a:t>
            </a:r>
            <a:endParaRPr lang="en-US" sz="6000" dirty="0">
              <a:latin typeface="Eras Medium ITC" panose="020B06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94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https://apis.mail.yahoo.com/ws/v3/mailboxes/@.id==VjN-k6K59g9sCnPXNNah9Nlliu3L8vlD4xsOxPYknHxJsyR-aitQpH4y5apVvbhRdXNVC2q565EQb9Q_CLSwgSefAw/messages/@.id==AIBnxI9bLZ7FW9BQjQa2wBa0zmU/content/parts/@.id==4/thumbnail?appId=YMailNorr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2438400"/>
            <a:ext cx="6477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dirty="0" smtClean="0">
                <a:latin typeface="Eras Medium ITC" panose="020B0602030504020804" pitchFamily="34" charset="0"/>
              </a:rPr>
              <a:t>Jeremiah 29:13</a:t>
            </a:r>
            <a:endParaRPr lang="en-US" sz="7200" dirty="0">
              <a:latin typeface="Eras Medium ITC" panose="020B06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0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85800"/>
            <a:ext cx="8153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i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Georgia" panose="02040502050405020303" pitchFamily="18" charset="0"/>
              </a:rPr>
              <a:t>What Jesus is about to say to them is of such great importance, He prefaces it with the strongest possible assertion that it is true!</a:t>
            </a:r>
            <a:endParaRPr lang="en-US" sz="4800" i="1" dirty="0">
              <a:solidFill>
                <a:schemeClr val="tx1">
                  <a:lumMod val="95000"/>
                </a:schemeClr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02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533400"/>
            <a:ext cx="8153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4000" dirty="0">
                <a:latin typeface="Eras Medium ITC" panose="020B0602030504020804" pitchFamily="34" charset="0"/>
                <a:ea typeface="Calibri" panose="020F0502020204030204" pitchFamily="34" charset="0"/>
                <a:cs typeface="Georgia" panose="02040502050405020303" pitchFamily="18" charset="0"/>
              </a:rPr>
              <a:t>They Will Not Understand Through His Crucifixion, Payment For Sin Will Be Achieved.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sz="4000" dirty="0">
                <a:latin typeface="Eras Medium ITC" panose="020B0602030504020804" pitchFamily="34" charset="0"/>
                <a:ea typeface="Calibri" panose="020F0502020204030204" pitchFamily="34" charset="0"/>
                <a:cs typeface="Georgia" panose="02040502050405020303" pitchFamily="18" charset="0"/>
              </a:rPr>
              <a:t>They Will Not Understand That Christ’ Crucifixion Is Not The End Of The Story!</a:t>
            </a:r>
            <a:endParaRPr lang="en-US" sz="4000" dirty="0">
              <a:effectLst/>
              <a:latin typeface="Eras Medium ITC" panose="020B0602030504020804" pitchFamily="34" charset="0"/>
              <a:ea typeface="Calibri" panose="020F0502020204030204" pitchFamily="34" charset="0"/>
              <a:cs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71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219200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i="1" dirty="0"/>
              <a:t>This demonstrates that sometimes, that which seems to be the greatest tragedy or loss in our </a:t>
            </a:r>
            <a:r>
              <a:rPr lang="en-US" sz="4800" i="1" dirty="0" smtClean="0"/>
              <a:t>life</a:t>
            </a:r>
            <a:r>
              <a:rPr lang="en-US" sz="4800" i="1" dirty="0"/>
              <a:t>, is but the gateway to our greatest blessings!</a:t>
            </a:r>
          </a:p>
        </p:txBody>
      </p:sp>
    </p:spTree>
    <p:extLst>
      <p:ext uri="{BB962C8B-B14F-4D97-AF65-F5344CB8AC3E}">
        <p14:creationId xmlns:p14="http://schemas.microsoft.com/office/powerpoint/2010/main" val="137232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Cross">
  <a:themeElements>
    <a:clrScheme name="Office Theme 2">
      <a:dk1>
        <a:srgbClr val="333333"/>
      </a:dk1>
      <a:lt1>
        <a:srgbClr val="FFFFFF"/>
      </a:lt1>
      <a:dk2>
        <a:srgbClr val="0066CC"/>
      </a:dk2>
      <a:lt2>
        <a:srgbClr val="FFFFFF"/>
      </a:lt2>
      <a:accent1>
        <a:srgbClr val="68B4FF"/>
      </a:accent1>
      <a:accent2>
        <a:srgbClr val="9C9CFF"/>
      </a:accent2>
      <a:accent3>
        <a:srgbClr val="AAB8E2"/>
      </a:accent3>
      <a:accent4>
        <a:srgbClr val="DADADA"/>
      </a:accent4>
      <a:accent5>
        <a:srgbClr val="B9D6FF"/>
      </a:accent5>
      <a:accent6>
        <a:srgbClr val="8D8DE7"/>
      </a:accent6>
      <a:hlink>
        <a:srgbClr val="00E0CE"/>
      </a:hlink>
      <a:folHlink>
        <a:srgbClr val="DFBDFF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333333"/>
        </a:dk1>
        <a:lt1>
          <a:srgbClr val="FFFFFF"/>
        </a:lt1>
        <a:dk2>
          <a:srgbClr val="0066CC"/>
        </a:dk2>
        <a:lt2>
          <a:srgbClr val="FFFFFF"/>
        </a:lt2>
        <a:accent1>
          <a:srgbClr val="3D9FFF"/>
        </a:accent1>
        <a:accent2>
          <a:srgbClr val="7ABDFF"/>
        </a:accent2>
        <a:accent3>
          <a:srgbClr val="AAB8E2"/>
        </a:accent3>
        <a:accent4>
          <a:srgbClr val="DADADA"/>
        </a:accent4>
        <a:accent5>
          <a:srgbClr val="AFCDFF"/>
        </a:accent5>
        <a:accent6>
          <a:srgbClr val="6EABE7"/>
        </a:accent6>
        <a:hlink>
          <a:srgbClr val="99CCFF"/>
        </a:hlink>
        <a:folHlink>
          <a:srgbClr val="B7DB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33333"/>
        </a:dk1>
        <a:lt1>
          <a:srgbClr val="FFFFFF"/>
        </a:lt1>
        <a:dk2>
          <a:srgbClr val="0066CC"/>
        </a:dk2>
        <a:lt2>
          <a:srgbClr val="FFFFFF"/>
        </a:lt2>
        <a:accent1>
          <a:srgbClr val="68B4FF"/>
        </a:accent1>
        <a:accent2>
          <a:srgbClr val="9C9CFF"/>
        </a:accent2>
        <a:accent3>
          <a:srgbClr val="AAB8E2"/>
        </a:accent3>
        <a:accent4>
          <a:srgbClr val="DADADA"/>
        </a:accent4>
        <a:accent5>
          <a:srgbClr val="B9D6FF"/>
        </a:accent5>
        <a:accent6>
          <a:srgbClr val="8D8DE7"/>
        </a:accent6>
        <a:hlink>
          <a:srgbClr val="00E0CE"/>
        </a:hlink>
        <a:folHlink>
          <a:srgbClr val="DFB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333333"/>
        </a:dk1>
        <a:lt1>
          <a:srgbClr val="FFFFFF"/>
        </a:lt1>
        <a:dk2>
          <a:srgbClr val="0066CC"/>
        </a:dk2>
        <a:lt2>
          <a:srgbClr val="FFFFFF"/>
        </a:lt2>
        <a:accent1>
          <a:srgbClr val="CDCDFF"/>
        </a:accent1>
        <a:accent2>
          <a:srgbClr val="FDBA9E"/>
        </a:accent2>
        <a:accent3>
          <a:srgbClr val="AAB8E2"/>
        </a:accent3>
        <a:accent4>
          <a:srgbClr val="DADADA"/>
        </a:accent4>
        <a:accent5>
          <a:srgbClr val="E3E3FF"/>
        </a:accent5>
        <a:accent6>
          <a:srgbClr val="E5A88F"/>
        </a:accent6>
        <a:hlink>
          <a:srgbClr val="B6DBFF"/>
        </a:hlink>
        <a:folHlink>
          <a:srgbClr val="FFD8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33"/>
        </a:dk1>
        <a:lt1>
          <a:srgbClr val="FFFFFF"/>
        </a:lt1>
        <a:dk2>
          <a:srgbClr val="0066CC"/>
        </a:dk2>
        <a:lt2>
          <a:srgbClr val="FFFFFF"/>
        </a:lt2>
        <a:accent1>
          <a:srgbClr val="82C1FF"/>
        </a:accent1>
        <a:accent2>
          <a:srgbClr val="F8C1EB"/>
        </a:accent2>
        <a:accent3>
          <a:srgbClr val="AAB8E2"/>
        </a:accent3>
        <a:accent4>
          <a:srgbClr val="DADADA"/>
        </a:accent4>
        <a:accent5>
          <a:srgbClr val="C1DDFF"/>
        </a:accent5>
        <a:accent6>
          <a:srgbClr val="E1AFD5"/>
        </a:accent6>
        <a:hlink>
          <a:srgbClr val="DAEC7F"/>
        </a:hlink>
        <a:folHlink>
          <a:srgbClr val="FFBB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3D9FFF"/>
        </a:accent1>
        <a:accent2>
          <a:srgbClr val="7ABDFF"/>
        </a:accent2>
        <a:accent3>
          <a:srgbClr val="FFFFFF"/>
        </a:accent3>
        <a:accent4>
          <a:srgbClr val="000000"/>
        </a:accent4>
        <a:accent5>
          <a:srgbClr val="AFCDFF"/>
        </a:accent5>
        <a:accent6>
          <a:srgbClr val="6EABE7"/>
        </a:accent6>
        <a:hlink>
          <a:srgbClr val="99CCFF"/>
        </a:hlink>
        <a:folHlink>
          <a:srgbClr val="B7D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8B4FF"/>
        </a:accent1>
        <a:accent2>
          <a:srgbClr val="9C9CFF"/>
        </a:accent2>
        <a:accent3>
          <a:srgbClr val="FFFFFF"/>
        </a:accent3>
        <a:accent4>
          <a:srgbClr val="000000"/>
        </a:accent4>
        <a:accent5>
          <a:srgbClr val="B9D6FF"/>
        </a:accent5>
        <a:accent6>
          <a:srgbClr val="8D8DE7"/>
        </a:accent6>
        <a:hlink>
          <a:srgbClr val="00E0CE"/>
        </a:hlink>
        <a:folHlink>
          <a:srgbClr val="DFB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DCDFF"/>
        </a:accent1>
        <a:accent2>
          <a:srgbClr val="FDBA9E"/>
        </a:accent2>
        <a:accent3>
          <a:srgbClr val="FFFFFF"/>
        </a:accent3>
        <a:accent4>
          <a:srgbClr val="000000"/>
        </a:accent4>
        <a:accent5>
          <a:srgbClr val="E3E3FF"/>
        </a:accent5>
        <a:accent6>
          <a:srgbClr val="E5A88F"/>
        </a:accent6>
        <a:hlink>
          <a:srgbClr val="B6DBFF"/>
        </a:hlink>
        <a:folHlink>
          <a:srgbClr val="FFD86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2C1FF"/>
        </a:accent1>
        <a:accent2>
          <a:srgbClr val="F8C1EB"/>
        </a:accent2>
        <a:accent3>
          <a:srgbClr val="FFFFFF"/>
        </a:accent3>
        <a:accent4>
          <a:srgbClr val="000000"/>
        </a:accent4>
        <a:accent5>
          <a:srgbClr val="C1DDFF"/>
        </a:accent5>
        <a:accent6>
          <a:srgbClr val="E1AFD5"/>
        </a:accent6>
        <a:hlink>
          <a:srgbClr val="DAEC7F"/>
        </a:hlink>
        <a:folHlink>
          <a:srgbClr val="FFBB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333333"/>
      </a:dk1>
      <a:lt1>
        <a:srgbClr val="FFFFFF"/>
      </a:lt1>
      <a:dk2>
        <a:srgbClr val="0066CC"/>
      </a:dk2>
      <a:lt2>
        <a:srgbClr val="FFFFFF"/>
      </a:lt2>
      <a:accent1>
        <a:srgbClr val="68B4FF"/>
      </a:accent1>
      <a:accent2>
        <a:srgbClr val="9C9CFF"/>
      </a:accent2>
      <a:accent3>
        <a:srgbClr val="AAB8E2"/>
      </a:accent3>
      <a:accent4>
        <a:srgbClr val="DADADA"/>
      </a:accent4>
      <a:accent5>
        <a:srgbClr val="B9D6FF"/>
      </a:accent5>
      <a:accent6>
        <a:srgbClr val="8D8DE7"/>
      </a:accent6>
      <a:hlink>
        <a:srgbClr val="00E0CE"/>
      </a:hlink>
      <a:folHlink>
        <a:srgbClr val="DFBDFF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0066CC"/>
        </a:dk2>
        <a:lt2>
          <a:srgbClr val="FFFFFF"/>
        </a:lt2>
        <a:accent1>
          <a:srgbClr val="3D9FFF"/>
        </a:accent1>
        <a:accent2>
          <a:srgbClr val="7ABDFF"/>
        </a:accent2>
        <a:accent3>
          <a:srgbClr val="AAB8E2"/>
        </a:accent3>
        <a:accent4>
          <a:srgbClr val="DADADA"/>
        </a:accent4>
        <a:accent5>
          <a:srgbClr val="AFCDFF"/>
        </a:accent5>
        <a:accent6>
          <a:srgbClr val="6EABE7"/>
        </a:accent6>
        <a:hlink>
          <a:srgbClr val="99CCFF"/>
        </a:hlink>
        <a:folHlink>
          <a:srgbClr val="B7DB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0066CC"/>
        </a:dk2>
        <a:lt2>
          <a:srgbClr val="FFFFFF"/>
        </a:lt2>
        <a:accent1>
          <a:srgbClr val="68B4FF"/>
        </a:accent1>
        <a:accent2>
          <a:srgbClr val="9C9CFF"/>
        </a:accent2>
        <a:accent3>
          <a:srgbClr val="AAB8E2"/>
        </a:accent3>
        <a:accent4>
          <a:srgbClr val="DADADA"/>
        </a:accent4>
        <a:accent5>
          <a:srgbClr val="B9D6FF"/>
        </a:accent5>
        <a:accent6>
          <a:srgbClr val="8D8DE7"/>
        </a:accent6>
        <a:hlink>
          <a:srgbClr val="00E0CE"/>
        </a:hlink>
        <a:folHlink>
          <a:srgbClr val="DFB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0066CC"/>
        </a:dk2>
        <a:lt2>
          <a:srgbClr val="FFFFFF"/>
        </a:lt2>
        <a:accent1>
          <a:srgbClr val="CDCDFF"/>
        </a:accent1>
        <a:accent2>
          <a:srgbClr val="FDBA9E"/>
        </a:accent2>
        <a:accent3>
          <a:srgbClr val="AAB8E2"/>
        </a:accent3>
        <a:accent4>
          <a:srgbClr val="DADADA"/>
        </a:accent4>
        <a:accent5>
          <a:srgbClr val="E3E3FF"/>
        </a:accent5>
        <a:accent6>
          <a:srgbClr val="E5A88F"/>
        </a:accent6>
        <a:hlink>
          <a:srgbClr val="B6DBFF"/>
        </a:hlink>
        <a:folHlink>
          <a:srgbClr val="FFD8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0066CC"/>
        </a:dk2>
        <a:lt2>
          <a:srgbClr val="FFFFFF"/>
        </a:lt2>
        <a:accent1>
          <a:srgbClr val="82C1FF"/>
        </a:accent1>
        <a:accent2>
          <a:srgbClr val="F8C1EB"/>
        </a:accent2>
        <a:accent3>
          <a:srgbClr val="AAB8E2"/>
        </a:accent3>
        <a:accent4>
          <a:srgbClr val="DADADA"/>
        </a:accent4>
        <a:accent5>
          <a:srgbClr val="C1DDFF"/>
        </a:accent5>
        <a:accent6>
          <a:srgbClr val="E1AFD5"/>
        </a:accent6>
        <a:hlink>
          <a:srgbClr val="DAEC7F"/>
        </a:hlink>
        <a:folHlink>
          <a:srgbClr val="FFBB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3D9FFF"/>
        </a:accent1>
        <a:accent2>
          <a:srgbClr val="7ABDFF"/>
        </a:accent2>
        <a:accent3>
          <a:srgbClr val="FFFFFF"/>
        </a:accent3>
        <a:accent4>
          <a:srgbClr val="000000"/>
        </a:accent4>
        <a:accent5>
          <a:srgbClr val="AFCDFF"/>
        </a:accent5>
        <a:accent6>
          <a:srgbClr val="6EABE7"/>
        </a:accent6>
        <a:hlink>
          <a:srgbClr val="99CCFF"/>
        </a:hlink>
        <a:folHlink>
          <a:srgbClr val="B7D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8B4FF"/>
        </a:accent1>
        <a:accent2>
          <a:srgbClr val="9C9CFF"/>
        </a:accent2>
        <a:accent3>
          <a:srgbClr val="FFFFFF"/>
        </a:accent3>
        <a:accent4>
          <a:srgbClr val="000000"/>
        </a:accent4>
        <a:accent5>
          <a:srgbClr val="B9D6FF"/>
        </a:accent5>
        <a:accent6>
          <a:srgbClr val="8D8DE7"/>
        </a:accent6>
        <a:hlink>
          <a:srgbClr val="00E0CE"/>
        </a:hlink>
        <a:folHlink>
          <a:srgbClr val="DFB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DCDFF"/>
        </a:accent1>
        <a:accent2>
          <a:srgbClr val="FDBA9E"/>
        </a:accent2>
        <a:accent3>
          <a:srgbClr val="FFFFFF"/>
        </a:accent3>
        <a:accent4>
          <a:srgbClr val="000000"/>
        </a:accent4>
        <a:accent5>
          <a:srgbClr val="E3E3FF"/>
        </a:accent5>
        <a:accent6>
          <a:srgbClr val="E5A88F"/>
        </a:accent6>
        <a:hlink>
          <a:srgbClr val="B6DBFF"/>
        </a:hlink>
        <a:folHlink>
          <a:srgbClr val="FFD86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2C1FF"/>
        </a:accent1>
        <a:accent2>
          <a:srgbClr val="F8C1EB"/>
        </a:accent2>
        <a:accent3>
          <a:srgbClr val="FFFFFF"/>
        </a:accent3>
        <a:accent4>
          <a:srgbClr val="000000"/>
        </a:accent4>
        <a:accent5>
          <a:srgbClr val="C1DDFF"/>
        </a:accent5>
        <a:accent6>
          <a:srgbClr val="E1AFD5"/>
        </a:accent6>
        <a:hlink>
          <a:srgbClr val="DAEC7F"/>
        </a:hlink>
        <a:folHlink>
          <a:srgbClr val="FFBB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Cross</Template>
  <TotalTime>5063</TotalTime>
  <Words>107</Words>
  <Application>Microsoft Office PowerPoint</Application>
  <PresentationFormat>On-screen Show (4:3)</PresentationFormat>
  <Paragraphs>10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Eras Medium ITC</vt:lpstr>
      <vt:lpstr>Georgia</vt:lpstr>
      <vt:lpstr>Times New Roman</vt:lpstr>
      <vt:lpstr>Wingdings</vt:lpstr>
      <vt:lpstr>Cross</vt:lpstr>
      <vt:lpstr>1_Default Design</vt:lpstr>
      <vt:lpstr>JOHN 16:19-20 August 14, 2019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4:35-36 11-18-15</dc:title>
  <dc:creator>tifbivy1</dc:creator>
  <cp:lastModifiedBy>Kirby Jones</cp:lastModifiedBy>
  <cp:revision>606</cp:revision>
  <dcterms:created xsi:type="dcterms:W3CDTF">2015-12-02T00:25:08Z</dcterms:created>
  <dcterms:modified xsi:type="dcterms:W3CDTF">2019-09-06T12:56:19Z</dcterms:modified>
</cp:coreProperties>
</file>